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sldIdLst>
    <p:sldId id="256" r:id="rId2"/>
    <p:sldId id="267" r:id="rId3"/>
    <p:sldId id="257" r:id="rId4"/>
    <p:sldId id="268" r:id="rId5"/>
    <p:sldId id="269" r:id="rId6"/>
    <p:sldId id="263" r:id="rId7"/>
    <p:sldId id="271" r:id="rId8"/>
    <p:sldId id="270" r:id="rId9"/>
    <p:sldId id="258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5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59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96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827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93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0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08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17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47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27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4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55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99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32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1161-45D3-452B-90C9-C164F26D8509}" type="datetimeFigureOut">
              <a:rPr lang="cs-CZ" smtClean="0"/>
              <a:t>24. 4. 2018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7AE33-E435-49B7-B967-8827C67B20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08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urmnichovice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jThdvqUeL6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nichovice.info/index.php/hriste-podhork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991351"/>
            <a:ext cx="7766936" cy="1083701"/>
          </a:xfrm>
        </p:spPr>
        <p:txBody>
          <a:bodyPr/>
          <a:lstStyle/>
          <a:p>
            <a:r>
              <a:rPr lang="cs-CZ" sz="6000" dirty="0" smtClean="0">
                <a:solidFill>
                  <a:schemeClr val="accent2">
                    <a:lumMod val="75000"/>
                  </a:schemeClr>
                </a:solidFill>
              </a:rPr>
              <a:t>Mnichovice Tour 2018</a:t>
            </a:r>
            <a:endParaRPr lang="cs-CZ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Autor:8.B</a:t>
            </a:r>
            <a:endParaRPr lang="cs-CZ" dirty="0"/>
          </a:p>
        </p:txBody>
      </p:sp>
      <p:pic>
        <p:nvPicPr>
          <p:cNvPr id="1026" name="Picture 2" descr="Výsledek obrázku pro mnicho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46" y="279053"/>
            <a:ext cx="3292675" cy="21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mnichovice podhor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04"/>
            <a:ext cx="4130671" cy="27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9442" y="4376559"/>
            <a:ext cx="5801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b</a:t>
            </a:r>
            <a:r>
              <a:rPr lang="cs-CZ" sz="3600" dirty="0" smtClean="0"/>
              <a:t>enefiční cyklistický závod v rámci projektu </a:t>
            </a:r>
          </a:p>
          <a:p>
            <a:pPr algn="ctr"/>
            <a:r>
              <a:rPr lang="cs-CZ" sz="3600" dirty="0" smtClean="0"/>
              <a:t>Podhorky pro kluky i pro holky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96" y="4026"/>
            <a:ext cx="4112304" cy="2740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29" y="4163630"/>
            <a:ext cx="4072271" cy="26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86" y="2761010"/>
            <a:ext cx="10918514" cy="1320800"/>
          </a:xfrm>
        </p:spPr>
        <p:txBody>
          <a:bodyPr>
            <a:noAutofit/>
          </a:bodyPr>
          <a:lstStyle/>
          <a:p>
            <a:r>
              <a:rPr lang="cs-CZ" sz="5400" u="sng" dirty="0" smtClean="0">
                <a:solidFill>
                  <a:schemeClr val="accent2">
                    <a:lumMod val="75000"/>
                  </a:schemeClr>
                </a:solidFill>
              </a:rPr>
              <a:t>Těšíme se na vás 12. května! </a:t>
            </a:r>
            <a:r>
              <a:rPr lang="cs-CZ" sz="5400" u="sng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5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11" y="693743"/>
            <a:ext cx="10167128" cy="1138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400" b="1" dirty="0" smtClean="0">
                <a:solidFill>
                  <a:schemeClr val="tx1"/>
                </a:solidFill>
                <a:hlinkClick r:id="rId2"/>
              </a:rPr>
              <a:t>www.tourmnichovice.weebly.com</a:t>
            </a:r>
            <a:endParaRPr lang="cs-CZ" sz="4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4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5290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0189" y="0"/>
            <a:ext cx="8340727" cy="1320800"/>
          </a:xfrm>
        </p:spPr>
        <p:txBody>
          <a:bodyPr>
            <a:normAutofit/>
          </a:bodyPr>
          <a:lstStyle/>
          <a:p>
            <a:pPr algn="ctr"/>
            <a:r>
              <a:rPr lang="cs-CZ" sz="6000" u="sng" dirty="0" smtClean="0">
                <a:solidFill>
                  <a:schemeClr val="accent2">
                    <a:lumMod val="75000"/>
                  </a:schemeClr>
                </a:solidFill>
              </a:rPr>
              <a:t>Reklama</a:t>
            </a:r>
            <a:endParaRPr lang="cs-CZ" sz="6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2837" y="1489553"/>
            <a:ext cx="109602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linkClick r:id="rId2"/>
              </a:rPr>
              <a:t>https://</a:t>
            </a:r>
            <a:r>
              <a:rPr lang="cs-CZ" sz="3200" dirty="0" smtClean="0">
                <a:hlinkClick r:id="rId2"/>
              </a:rPr>
              <a:t>www.youtube.com/watch?v=jThdvqUeL60</a:t>
            </a:r>
            <a:endParaRPr lang="cs-CZ" sz="3200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75" y="3029556"/>
            <a:ext cx="4994753" cy="332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30300"/>
          </a:xfrm>
        </p:spPr>
        <p:txBody>
          <a:bodyPr>
            <a:normAutofit/>
          </a:bodyPr>
          <a:lstStyle/>
          <a:p>
            <a:pPr algn="ctr"/>
            <a:r>
              <a:rPr lang="cs-CZ" sz="6000" u="sng" dirty="0" smtClean="0">
                <a:solidFill>
                  <a:schemeClr val="accent2">
                    <a:lumMod val="75000"/>
                  </a:schemeClr>
                </a:solidFill>
              </a:rPr>
              <a:t>Proč to děláme?</a:t>
            </a:r>
            <a:endParaRPr lang="cs-CZ" sz="6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3870" y="1333647"/>
            <a:ext cx="9741499" cy="442309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Chtěli bychom rozhýbat DĚTI A DOSPĚLÉ</a:t>
            </a:r>
          </a:p>
          <a:p>
            <a:pPr marL="0" indent="0">
              <a:buNone/>
            </a:pPr>
            <a:r>
              <a:rPr lang="cs-CZ" sz="3200" dirty="0" smtClean="0"/>
              <a:t> a přilákat </a:t>
            </a:r>
            <a:r>
              <a:rPr lang="cs-CZ" sz="3200" dirty="0"/>
              <a:t>co nejvíce </a:t>
            </a:r>
            <a:r>
              <a:rPr lang="cs-CZ" sz="3200" dirty="0" smtClean="0"/>
              <a:t>SPORTOVCŮ </a:t>
            </a:r>
            <a:r>
              <a:rPr lang="cs-CZ" sz="3200" dirty="0"/>
              <a:t>a </a:t>
            </a:r>
            <a:r>
              <a:rPr lang="cs-CZ" sz="3200" dirty="0" smtClean="0"/>
              <a:t>FANOUŠKŮ</a:t>
            </a:r>
          </a:p>
          <a:p>
            <a:pPr marL="0" indent="0">
              <a:buNone/>
            </a:pPr>
            <a:endParaRPr lang="cs-CZ" sz="3200" dirty="0" smtClean="0"/>
          </a:p>
          <a:p>
            <a:r>
              <a:rPr lang="cs-CZ" sz="3200" dirty="0"/>
              <a:t>A</a:t>
            </a:r>
            <a:r>
              <a:rPr lang="cs-CZ" sz="3200" dirty="0" smtClean="0"/>
              <a:t>by </a:t>
            </a:r>
            <a:r>
              <a:rPr lang="cs-CZ" sz="3200" dirty="0"/>
              <a:t>byl závod úspěšný a stala se z něj tradice </a:t>
            </a:r>
            <a:r>
              <a:rPr lang="cs-CZ" sz="320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 smtClean="0"/>
              <a:t>Vybranými penězi přispět na výstavbu multifunkčního hřiště na </a:t>
            </a:r>
            <a:r>
              <a:rPr lang="cs-CZ" sz="3200" dirty="0" err="1" smtClean="0"/>
              <a:t>Podhorkách</a:t>
            </a:r>
            <a:endParaRPr lang="cs-CZ" sz="3200" dirty="0" smtClean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4696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792" y="88900"/>
            <a:ext cx="10961608" cy="1092200"/>
          </a:xfrm>
        </p:spPr>
        <p:txBody>
          <a:bodyPr>
            <a:noAutofit/>
          </a:bodyPr>
          <a:lstStyle/>
          <a:p>
            <a:r>
              <a:rPr lang="cs-CZ" sz="6000" u="sng" dirty="0">
                <a:solidFill>
                  <a:schemeClr val="accent2">
                    <a:lumMod val="75000"/>
                  </a:schemeClr>
                </a:solidFill>
              </a:rPr>
              <a:t>Podrobnosti k výstavbě hřiště</a:t>
            </a:r>
            <a:br>
              <a:rPr lang="cs-CZ" sz="6000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3326" y="1302707"/>
            <a:ext cx="12926308" cy="5555293"/>
          </a:xfrm>
        </p:spPr>
        <p:txBody>
          <a:bodyPr>
            <a:normAutofit/>
          </a:bodyPr>
          <a:lstStyle/>
          <a:p>
            <a:r>
              <a:rPr lang="cs-CZ" sz="2800" u="sng" dirty="0">
                <a:hlinkClick r:id="rId2"/>
              </a:rPr>
              <a:t>http://mnichovice.info/index.php/hriste-podhorky/</a:t>
            </a:r>
            <a:endParaRPr lang="cs-CZ" sz="2800" u="sng" dirty="0"/>
          </a:p>
          <a:p>
            <a:r>
              <a:rPr lang="cs-CZ" altLang="cs-CZ" sz="28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2014 </a:t>
            </a:r>
            <a:r>
              <a:rPr lang="cs-CZ" altLang="cs-CZ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- 2016 – v rámci projektu Extra třída uspořádali </a:t>
            </a:r>
            <a:r>
              <a:rPr lang="cs-CZ" altLang="cs-CZ" sz="28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bývalí </a:t>
            </a:r>
            <a:r>
              <a:rPr lang="cs-CZ" altLang="cs-CZ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deváťáci několik benefiční akcí na podporu výstavby hřiště na </a:t>
            </a:r>
            <a:r>
              <a:rPr lang="cs-CZ" altLang="cs-CZ" sz="2800" dirty="0" err="1" smtClean="0">
                <a:solidFill>
                  <a:srgbClr val="404040"/>
                </a:solidFill>
                <a:latin typeface="Trebuchet MS" panose="020B0603020202020204" pitchFamily="34" charset="0"/>
              </a:rPr>
              <a:t>Podhorkách</a:t>
            </a:r>
            <a:endParaRPr lang="cs-CZ" altLang="cs-CZ" sz="2800" dirty="0" smtClean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endParaRPr lang="cs-CZ" altLang="cs-CZ" sz="2800" dirty="0" smtClean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r>
              <a:rPr lang="cs-CZ" altLang="cs-CZ" sz="28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Pan Drbohlav nám přislíbil za každou</a:t>
            </a:r>
            <a:r>
              <a:rPr lang="cs-CZ" altLang="cs-CZ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 </a:t>
            </a:r>
            <a:r>
              <a:rPr lang="cs-CZ" altLang="cs-CZ" sz="2800" b="1" i="1" u="sng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vybranou korunu</a:t>
            </a:r>
            <a:r>
              <a:rPr lang="cs-CZ" altLang="cs-CZ" sz="28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 </a:t>
            </a:r>
            <a:r>
              <a:rPr lang="cs-CZ" altLang="cs-CZ" sz="28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přispět</a:t>
            </a:r>
            <a:r>
              <a:rPr lang="cs-CZ" altLang="cs-CZ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 </a:t>
            </a:r>
            <a:endParaRPr lang="cs-CZ" altLang="cs-CZ" sz="2800" dirty="0" smtClean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cs-CZ" altLang="cs-CZ" sz="28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2800" b="1" i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  </a:t>
            </a:r>
            <a:r>
              <a:rPr lang="cs-CZ" altLang="cs-CZ" sz="2800" b="1" i="1" u="sng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korunu</a:t>
            </a:r>
            <a:r>
              <a:rPr lang="cs-CZ" altLang="cs-CZ" sz="2800" b="1" i="1" u="sng" dirty="0">
                <a:solidFill>
                  <a:srgbClr val="404040"/>
                </a:solidFill>
                <a:latin typeface="Trebuchet MS" panose="020B0603020202020204" pitchFamily="34" charset="0"/>
              </a:rPr>
              <a:t> </a:t>
            </a:r>
            <a:r>
              <a:rPr lang="cs-CZ" altLang="cs-CZ" sz="2800" b="1" i="1" u="sng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navíc</a:t>
            </a:r>
            <a:r>
              <a:rPr lang="cs-CZ" altLang="cs-CZ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,</a:t>
            </a:r>
            <a:r>
              <a:rPr lang="cs-CZ" altLang="cs-CZ" sz="28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 již nám daroval 493 917 Kč</a:t>
            </a:r>
          </a:p>
          <a:p>
            <a:pPr marL="0" indent="0">
              <a:buNone/>
            </a:pPr>
            <a:endParaRPr lang="cs-CZ" altLang="cs-CZ" sz="2800" u="sng" dirty="0">
              <a:solidFill>
                <a:srgbClr val="000000"/>
              </a:solidFill>
              <a:latin typeface="TriviaSeznam"/>
            </a:endParaRPr>
          </a:p>
          <a:p>
            <a:r>
              <a:rPr lang="cs-CZ" altLang="cs-CZ" sz="2800" b="1" i="1" u="sng" dirty="0">
                <a:solidFill>
                  <a:srgbClr val="404040"/>
                </a:solidFill>
                <a:latin typeface="Trebuchet MS" panose="020B0603020202020204" pitchFamily="34" charset="0"/>
              </a:rPr>
              <a:t>V současnosti </a:t>
            </a:r>
            <a:r>
              <a:rPr lang="cs-CZ" altLang="cs-CZ" sz="2800" b="1" i="1" u="sng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je na kontě Podhorky 817 903 Kč</a:t>
            </a:r>
          </a:p>
          <a:p>
            <a:r>
              <a:rPr lang="cs-CZ" sz="2800" b="1" i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Dokončeno: finální dokumentace + stavební povolení</a:t>
            </a:r>
          </a:p>
          <a:p>
            <a:r>
              <a:rPr lang="cs-CZ" sz="2800" b="1" i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Dotace na MŠMT bohužel nevyšla, ALE PRACUJEME DÁL … </a:t>
            </a:r>
            <a:endParaRPr lang="cs-CZ" dirty="0">
              <a:solidFill>
                <a:srgbClr val="404040"/>
              </a:solidFill>
            </a:endParaRP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892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3012" y="146137"/>
            <a:ext cx="8596668" cy="1320800"/>
          </a:xfrm>
        </p:spPr>
        <p:txBody>
          <a:bodyPr>
            <a:noAutofit/>
          </a:bodyPr>
          <a:lstStyle/>
          <a:p>
            <a:r>
              <a:rPr lang="cs-CZ" altLang="cs-CZ" sz="6000" u="sng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Co můžete udělat Vy?</a:t>
            </a:r>
            <a:br>
              <a:rPr lang="cs-CZ" altLang="cs-CZ" sz="6000" u="sng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820" y="1240078"/>
            <a:ext cx="10681401" cy="5386191"/>
          </a:xfrm>
        </p:spPr>
        <p:txBody>
          <a:bodyPr/>
          <a:lstStyle/>
          <a:p>
            <a:r>
              <a:rPr lang="cs-CZ" altLang="cs-CZ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Můžete nám poslat peníze na </a:t>
            </a:r>
            <a:r>
              <a:rPr lang="cs-CZ" altLang="cs-CZ" sz="28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účet </a:t>
            </a:r>
            <a:r>
              <a:rPr lang="cs-CZ" altLang="cs-CZ" sz="2800" b="1" i="1" dirty="0" err="1">
                <a:solidFill>
                  <a:srgbClr val="404040"/>
                </a:solidFill>
                <a:latin typeface="Trebuchet MS" panose="020B0603020202020204" pitchFamily="34" charset="0"/>
              </a:rPr>
              <a:t>ROSa</a:t>
            </a:r>
            <a:r>
              <a:rPr lang="cs-CZ" altLang="cs-CZ" sz="28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: </a:t>
            </a:r>
            <a:r>
              <a:rPr lang="cs-CZ" altLang="cs-CZ" sz="2800" b="1" i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195791366/0300,VS:99</a:t>
            </a:r>
          </a:p>
          <a:p>
            <a:endParaRPr lang="cs-CZ" altLang="cs-CZ" sz="2800" b="1" i="1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r>
              <a:rPr lang="cs-CZ" altLang="cs-CZ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Vzít tento projekt do firmy – </a:t>
            </a:r>
            <a:r>
              <a:rPr lang="cs-CZ" altLang="cs-CZ" sz="28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sponzorský </a:t>
            </a:r>
            <a:r>
              <a:rPr lang="cs-CZ" altLang="cs-CZ" sz="2800" b="1" i="1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dar</a:t>
            </a:r>
          </a:p>
          <a:p>
            <a:endParaRPr lang="cs-CZ" altLang="cs-CZ" sz="2800" b="1" i="1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r>
              <a:rPr lang="cs-CZ" altLang="cs-CZ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Říct o našem projektu </a:t>
            </a:r>
            <a:r>
              <a:rPr lang="cs-CZ" altLang="cs-CZ" sz="28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ostatním </a:t>
            </a:r>
            <a:r>
              <a:rPr lang="cs-CZ" altLang="cs-CZ" sz="2800" dirty="0">
                <a:solidFill>
                  <a:srgbClr val="404040"/>
                </a:solidFill>
                <a:latin typeface="Trebuchet MS" panose="020B0603020202020204" pitchFamily="34" charset="0"/>
              </a:rPr>
              <a:t>(sousedé, kamarádi, známí</a:t>
            </a:r>
            <a:r>
              <a:rPr lang="cs-CZ" altLang="cs-CZ" sz="2800" dirty="0" smtClean="0">
                <a:solidFill>
                  <a:srgbClr val="404040"/>
                </a:solidFill>
                <a:latin typeface="Trebuchet MS" panose="020B0603020202020204" pitchFamily="34" charset="0"/>
              </a:rPr>
              <a:t>,…)</a:t>
            </a:r>
          </a:p>
          <a:p>
            <a:pPr marL="0" indent="0">
              <a:buNone/>
            </a:pPr>
            <a:endParaRPr lang="cs-CZ" altLang="cs-CZ" sz="28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r>
              <a:rPr lang="cs-CZ" altLang="cs-CZ" sz="2800" b="1" i="1" dirty="0">
                <a:solidFill>
                  <a:srgbClr val="404040"/>
                </a:solidFill>
                <a:latin typeface="Trebuchet MS" panose="020B0603020202020204" pitchFamily="34" charset="0"/>
              </a:rPr>
              <a:t>Je jen na vás, jak s těmito informacemi naložíte, jak nás podpoříte a pomůžete nám</a:t>
            </a:r>
            <a:endParaRPr lang="cs-CZ" altLang="cs-CZ" sz="2800" dirty="0">
              <a:solidFill>
                <a:srgbClr val="404040"/>
              </a:solidFill>
              <a:latin typeface="Trebuchet MS" panose="020B0603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28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5" y="0"/>
            <a:ext cx="4846633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90" y="0"/>
            <a:ext cx="4848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2971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6000" u="sng" dirty="0" smtClean="0">
                <a:solidFill>
                  <a:schemeClr val="accent2">
                    <a:lumMod val="75000"/>
                  </a:schemeClr>
                </a:solidFill>
              </a:rPr>
              <a:t>1.Ročník</a:t>
            </a:r>
            <a:endParaRPr lang="cs-CZ" sz="60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0518"/>
            <a:ext cx="8596668" cy="388077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Vybrali jsme přes 22 320 Kč</a:t>
            </a:r>
          </a:p>
          <a:p>
            <a:r>
              <a:rPr lang="cs-CZ" sz="2800" dirty="0" smtClean="0"/>
              <a:t>Podpořilo nás přes 200 lidí - závodníků i fanoušků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56" y="3344811"/>
            <a:ext cx="4951092" cy="32999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344811"/>
            <a:ext cx="4951092" cy="32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10700" b="1" dirty="0" smtClean="0">
                <a:solidFill>
                  <a:srgbClr val="FF0000"/>
                </a:solidFill>
              </a:rPr>
              <a:t>NOVINKY!!!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77333" y="2160589"/>
            <a:ext cx="9665879" cy="388077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RETRO kategorie - přijeďte na čemkoliv a v čemkoliv</a:t>
            </a:r>
          </a:p>
          <a:p>
            <a:pPr marL="0" indent="0">
              <a:buNone/>
            </a:pPr>
            <a:r>
              <a:rPr lang="cs-CZ" sz="2800" dirty="0" smtClean="0"/>
              <a:t>   co najdete v kůlně 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endParaRPr lang="cs-CZ" sz="2800" dirty="0"/>
          </a:p>
          <a:p>
            <a:r>
              <a:rPr lang="cs-CZ" sz="2800" dirty="0" smtClean="0"/>
              <a:t>Spolupráce se </a:t>
            </a:r>
            <a:r>
              <a:rPr lang="cs-CZ" sz="2800" b="1" dirty="0" smtClean="0">
                <a:solidFill>
                  <a:srgbClr val="FF0000"/>
                </a:solidFill>
              </a:rPr>
              <a:t>7.C</a:t>
            </a:r>
          </a:p>
          <a:p>
            <a:r>
              <a:rPr lang="cs-CZ" sz="2800" dirty="0" smtClean="0"/>
              <a:t>Poníci</a:t>
            </a:r>
          </a:p>
          <a:p>
            <a:r>
              <a:rPr lang="cs-CZ" sz="2800" dirty="0" smtClean="0"/>
              <a:t>Vysazení školního stromu</a:t>
            </a:r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11" y="2837006"/>
            <a:ext cx="5457423" cy="36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7820" y="0"/>
            <a:ext cx="7121439" cy="1320800"/>
          </a:xfrm>
        </p:spPr>
        <p:txBody>
          <a:bodyPr>
            <a:normAutofit fontScale="90000"/>
          </a:bodyPr>
          <a:lstStyle/>
          <a:p>
            <a:r>
              <a:rPr lang="cs-CZ" sz="6700" u="sng" dirty="0">
                <a:solidFill>
                  <a:schemeClr val="accent2">
                    <a:lumMod val="75000"/>
                  </a:schemeClr>
                </a:solidFill>
              </a:rPr>
              <a:t>Co </a:t>
            </a:r>
            <a:r>
              <a:rPr lang="cs-CZ" sz="6700" u="sng" dirty="0" smtClean="0">
                <a:solidFill>
                  <a:schemeClr val="accent2">
                    <a:lumMod val="75000"/>
                  </a:schemeClr>
                </a:solidFill>
              </a:rPr>
              <a:t>potřebujeme?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2">
                    <a:lumMod val="75000"/>
                  </a:schemeClr>
                </a:solidFill>
              </a:rPr>
            </a:b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135" y="1799948"/>
            <a:ext cx="8993686" cy="2711746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cs-CZ" sz="14400" dirty="0" smtClean="0"/>
              <a:t>  Propagaci</a:t>
            </a:r>
          </a:p>
          <a:p>
            <a:endParaRPr lang="cs-CZ" sz="14400" dirty="0"/>
          </a:p>
          <a:p>
            <a:r>
              <a:rPr lang="cs-CZ" sz="14400" dirty="0" smtClean="0"/>
              <a:t>  Pomocníky (buchty…)</a:t>
            </a:r>
          </a:p>
          <a:p>
            <a:endParaRPr lang="cs-CZ" sz="14400" dirty="0" smtClean="0"/>
          </a:p>
          <a:p>
            <a:r>
              <a:rPr lang="cs-CZ" sz="14400" dirty="0" smtClean="0"/>
              <a:t>  Dobrou náladu </a:t>
            </a:r>
          </a:p>
          <a:p>
            <a:endParaRPr lang="cs-CZ" sz="14400" dirty="0" smtClean="0"/>
          </a:p>
          <a:p>
            <a:r>
              <a:rPr lang="cs-CZ" sz="14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cs-CZ" sz="14400" b="1" dirty="0" smtClean="0">
                <a:solidFill>
                  <a:schemeClr val="bg2">
                    <a:lumMod val="25000"/>
                  </a:schemeClr>
                </a:solidFill>
              </a:rPr>
              <a:t>A VÁS</a:t>
            </a:r>
            <a:r>
              <a:rPr lang="cs-CZ" sz="14400" b="1" dirty="0" smtClean="0">
                <a:solidFill>
                  <a:schemeClr val="tx1"/>
                </a:solidFill>
              </a:rPr>
              <a:t> </a:t>
            </a:r>
            <a:r>
              <a:rPr lang="cs-CZ" sz="14400" b="1" u="sng" dirty="0" smtClean="0">
                <a:solidFill>
                  <a:srgbClr val="FF0000"/>
                </a:solidFill>
              </a:rPr>
              <a:t>ZÁVODNÍKY a FANOUŠKY!!!!!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60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149</Words>
  <Application>Microsoft Office PowerPoint</Application>
  <PresentationFormat>Širokoúhlá obrazovka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Trebuchet MS</vt:lpstr>
      <vt:lpstr>TriviaSeznam</vt:lpstr>
      <vt:lpstr>Wingdings</vt:lpstr>
      <vt:lpstr>Wingdings 3</vt:lpstr>
      <vt:lpstr>Faseta</vt:lpstr>
      <vt:lpstr>Mnichovice Tour 2018</vt:lpstr>
      <vt:lpstr>Reklama</vt:lpstr>
      <vt:lpstr>Proč to děláme?</vt:lpstr>
      <vt:lpstr>Podrobnosti k výstavbě hřiště </vt:lpstr>
      <vt:lpstr>Co můžete udělat Vy? </vt:lpstr>
      <vt:lpstr>Prezentace aplikace PowerPoint</vt:lpstr>
      <vt:lpstr>1.Ročník</vt:lpstr>
      <vt:lpstr>NOVINKY!!!</vt:lpstr>
      <vt:lpstr>Co potřebujeme? </vt:lpstr>
      <vt:lpstr>Těšíme se na vás 12. května!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Mnichovice tour 2017</dc:title>
  <dc:creator>Matouš Babiš</dc:creator>
  <cp:lastModifiedBy>zuza ondrackova</cp:lastModifiedBy>
  <cp:revision>49</cp:revision>
  <dcterms:created xsi:type="dcterms:W3CDTF">2017-01-23T12:04:09Z</dcterms:created>
  <dcterms:modified xsi:type="dcterms:W3CDTF">2018-04-24T18:21:52Z</dcterms:modified>
</cp:coreProperties>
</file>