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sldIdLst>
    <p:sldId id="256" r:id="rId2"/>
    <p:sldId id="267" r:id="rId3"/>
    <p:sldId id="257" r:id="rId4"/>
    <p:sldId id="268" r:id="rId5"/>
    <p:sldId id="269" r:id="rId6"/>
    <p:sldId id="263" r:id="rId7"/>
    <p:sldId id="271" r:id="rId8"/>
    <p:sldId id="270" r:id="rId9"/>
    <p:sldId id="258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5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96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82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9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8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1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47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5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9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32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1161-45D3-452B-90C9-C164F26D8509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rmnichovic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etkVWiTpRm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nichovice.info/index.php/hriste-podhork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5405" y="308008"/>
            <a:ext cx="8027131" cy="1186160"/>
          </a:xfrm>
        </p:spPr>
        <p:txBody>
          <a:bodyPr/>
          <a:lstStyle/>
          <a:p>
            <a:r>
              <a:rPr lang="cs-CZ" sz="6000" b="1" dirty="0">
                <a:solidFill>
                  <a:schemeClr val="accent2">
                    <a:lumMod val="75000"/>
                  </a:schemeClr>
                </a:solidFill>
              </a:rPr>
              <a:t>Mnichovice Tour 2019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6666" y="1396129"/>
            <a:ext cx="2117558" cy="527829"/>
          </a:xfrm>
        </p:spPr>
        <p:txBody>
          <a:bodyPr>
            <a:normAutofit/>
          </a:bodyPr>
          <a:lstStyle/>
          <a:p>
            <a:r>
              <a:rPr lang="cs-CZ" dirty="0"/>
              <a:t>Autor: 7.B a 8.C</a:t>
            </a:r>
          </a:p>
        </p:txBody>
      </p:sp>
      <p:pic>
        <p:nvPicPr>
          <p:cNvPr id="1028" name="Picture 4" descr="Výsledek obrázku pro mnichovice podhor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41" y="4159252"/>
            <a:ext cx="4048123" cy="26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4060" y="1915339"/>
            <a:ext cx="822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benefiční cyklistický závod v rámci projektu </a:t>
            </a:r>
          </a:p>
          <a:p>
            <a:pPr algn="ctr"/>
            <a:r>
              <a:rPr lang="cs-CZ" sz="3600" dirty="0"/>
              <a:t>Podhorky pro kluky i pro holky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66" y="4161992"/>
            <a:ext cx="4049134" cy="26987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014"/>
            <a:ext cx="4110140" cy="2722967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F02FC0E-9DBE-40B5-B0D5-FE1E6CC2D554}"/>
              </a:ext>
            </a:extLst>
          </p:cNvPr>
          <p:cNvCxnSpPr>
            <a:cxnSpLocks/>
          </p:cNvCxnSpPr>
          <p:nvPr/>
        </p:nvCxnSpPr>
        <p:spPr>
          <a:xfrm>
            <a:off x="0" y="415501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392" y="957377"/>
            <a:ext cx="9320169" cy="1320800"/>
          </a:xfrm>
        </p:spPr>
        <p:txBody>
          <a:bodyPr>
            <a:noAutofit/>
          </a:bodyPr>
          <a:lstStyle/>
          <a:p>
            <a:r>
              <a:rPr lang="cs-CZ" sz="5000" u="sng" dirty="0">
                <a:solidFill>
                  <a:schemeClr val="accent2">
                    <a:lumMod val="75000"/>
                  </a:schemeClr>
                </a:solidFill>
              </a:rPr>
              <a:t>Těšíme se na vás 11. května! </a:t>
            </a:r>
            <a:r>
              <a:rPr lang="cs-CZ" sz="50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5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092" y="3344664"/>
            <a:ext cx="10167128" cy="1138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chemeClr val="tx1"/>
                </a:solidFill>
                <a:hlinkClick r:id="rId2"/>
              </a:rPr>
              <a:t>www.tourmnichovice.weebly.com</a:t>
            </a:r>
            <a:endParaRPr lang="cs-CZ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5290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3104" y="302574"/>
            <a:ext cx="3723835" cy="1102504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>
                <a:solidFill>
                  <a:schemeClr val="accent2">
                    <a:lumMod val="75000"/>
                  </a:schemeClr>
                </a:solidFill>
              </a:rPr>
              <a:t>Reklama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1070" y="1609119"/>
            <a:ext cx="843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2"/>
              </a:rPr>
              <a:t>https://www.youtube.com/watch?v=etkVWiTpRmU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31" y="2721390"/>
            <a:ext cx="5411704" cy="36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30300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>
                <a:solidFill>
                  <a:schemeClr val="accent2">
                    <a:lumMod val="75000"/>
                  </a:schemeClr>
                </a:solidFill>
              </a:rPr>
              <a:t>Proč to děláme?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050" y="1449150"/>
            <a:ext cx="9741499" cy="4423091"/>
          </a:xfrm>
        </p:spPr>
        <p:txBody>
          <a:bodyPr>
            <a:normAutofit/>
          </a:bodyPr>
          <a:lstStyle/>
          <a:p>
            <a:r>
              <a:rPr lang="cs-CZ" sz="3200" dirty="0"/>
              <a:t>Chtěli bychom rozhýbat DĚTI A DOSPĚLÉ</a:t>
            </a:r>
          </a:p>
          <a:p>
            <a:pPr marL="0" indent="0">
              <a:buNone/>
            </a:pPr>
            <a:r>
              <a:rPr lang="cs-CZ" sz="3200" dirty="0"/>
              <a:t> a přilákat co nejvíce SPORTOVCŮ a FANOUŠKŮ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Aby byl závod úspěšný a stala se z něj tradice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Vybranými penězi přispět na výstavbu multifunkčního hřiště na </a:t>
            </a:r>
            <a:r>
              <a:rPr lang="cs-CZ" sz="3200" dirty="0" err="1"/>
              <a:t>Podhorkách</a:t>
            </a:r>
            <a:endParaRPr lang="cs-CZ" sz="3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96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326" y="88900"/>
            <a:ext cx="8675845" cy="1092200"/>
          </a:xfrm>
        </p:spPr>
        <p:txBody>
          <a:bodyPr>
            <a:noAutofit/>
          </a:bodyPr>
          <a:lstStyle/>
          <a:p>
            <a:r>
              <a:rPr lang="cs-CZ" sz="5000" u="sng" dirty="0">
                <a:solidFill>
                  <a:schemeClr val="accent2">
                    <a:lumMod val="75000"/>
                  </a:schemeClr>
                </a:solidFill>
              </a:rPr>
              <a:t>Podrobnosti k výstavbě hřiště</a:t>
            </a:r>
            <a:br>
              <a:rPr lang="cs-CZ" sz="5000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326" y="1145796"/>
            <a:ext cx="9364517" cy="5555293"/>
          </a:xfrm>
        </p:spPr>
        <p:txBody>
          <a:bodyPr>
            <a:normAutofit/>
          </a:bodyPr>
          <a:lstStyle/>
          <a:p>
            <a:r>
              <a:rPr lang="cs-CZ" sz="2400" u="sng" dirty="0">
                <a:hlinkClick r:id="rId2"/>
              </a:rPr>
              <a:t>http://mnichovice.info/index.php/hriste-podhorky/</a:t>
            </a:r>
            <a:endParaRPr lang="cs-CZ" sz="2400" u="sng" dirty="0"/>
          </a:p>
          <a:p>
            <a:r>
              <a:rPr lang="cs-CZ" altLang="cs-CZ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2014 - 2016 – v rámci projektu Extra třída uspořádali bývalí deváťáci několik benefičních akcí na podporu výstavby hřiště na Podhorkách</a:t>
            </a:r>
          </a:p>
          <a:p>
            <a:endParaRPr lang="cs-CZ" altLang="cs-CZ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Pan Drbohlav nám přislíbil za každou </a:t>
            </a:r>
            <a:r>
              <a:rPr lang="cs-CZ" altLang="cs-CZ" sz="2400" b="1" i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vybranou korunu</a:t>
            </a:r>
            <a:r>
              <a:rPr lang="cs-CZ" altLang="cs-CZ" sz="24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 </a:t>
            </a:r>
            <a:r>
              <a:rPr lang="cs-CZ" altLang="cs-CZ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přispět </a:t>
            </a:r>
          </a:p>
          <a:p>
            <a:pPr marL="0" indent="0">
              <a:buNone/>
            </a:pPr>
            <a:r>
              <a:rPr lang="cs-CZ" altLang="cs-CZ" sz="24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   </a:t>
            </a:r>
            <a:r>
              <a:rPr lang="cs-CZ" altLang="cs-CZ" sz="2400" b="1" i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korunu navíc</a:t>
            </a:r>
            <a:r>
              <a:rPr lang="cs-CZ" altLang="cs-CZ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, již nám daroval více než 493 917 Kč</a:t>
            </a:r>
          </a:p>
          <a:p>
            <a:pPr marL="0" indent="0">
              <a:buNone/>
            </a:pPr>
            <a:endParaRPr lang="cs-CZ" altLang="cs-CZ" sz="2400" u="sng" dirty="0">
              <a:solidFill>
                <a:srgbClr val="000000"/>
              </a:solidFill>
              <a:latin typeface="TriviaSeznam"/>
            </a:endParaRPr>
          </a:p>
          <a:p>
            <a:r>
              <a:rPr lang="cs-CZ" altLang="cs-CZ" sz="2400" b="1" i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V současnosti je na kontě Podhorky 916 220 Kč</a:t>
            </a:r>
          </a:p>
          <a:p>
            <a:r>
              <a:rPr lang="cs-CZ" sz="24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Dokončeno: finální dokumentace + stavební povolení</a:t>
            </a:r>
          </a:p>
          <a:p>
            <a:r>
              <a:rPr lang="cs-CZ" sz="24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Dotace na MŠMT bohužel nevyšla, ALE PRACUJEME DÁL … </a:t>
            </a:r>
            <a:endParaRPr lang="cs-CZ" sz="16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892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012" y="146137"/>
            <a:ext cx="8596668" cy="1320800"/>
          </a:xfrm>
        </p:spPr>
        <p:txBody>
          <a:bodyPr>
            <a:noAutofit/>
          </a:bodyPr>
          <a:lstStyle/>
          <a:p>
            <a:r>
              <a:rPr lang="cs-CZ" altLang="cs-CZ" sz="6000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Co můžete udělat Vy?</a:t>
            </a:r>
            <a:br>
              <a:rPr lang="cs-CZ" altLang="cs-CZ" sz="6000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587" y="1471809"/>
            <a:ext cx="10681401" cy="5386191"/>
          </a:xfrm>
        </p:spPr>
        <p:txBody>
          <a:bodyPr>
            <a:normAutofit/>
          </a:bodyPr>
          <a:lstStyle/>
          <a:p>
            <a:r>
              <a:rPr lang="cs-CZ" altLang="cs-CZ" sz="2600" dirty="0">
                <a:solidFill>
                  <a:srgbClr val="404040"/>
                </a:solidFill>
                <a:latin typeface="Trebuchet MS" panose="020B0603020202020204" pitchFamily="34" charset="0"/>
              </a:rPr>
              <a:t>Můžete nám poslat peníze na </a:t>
            </a:r>
            <a:r>
              <a:rPr lang="cs-CZ" altLang="cs-CZ" sz="26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účet </a:t>
            </a:r>
            <a:r>
              <a:rPr lang="cs-CZ" altLang="cs-CZ" sz="2600" b="1" i="1" dirty="0" err="1">
                <a:solidFill>
                  <a:srgbClr val="404040"/>
                </a:solidFill>
                <a:latin typeface="Trebuchet MS" panose="020B0603020202020204" pitchFamily="34" charset="0"/>
              </a:rPr>
              <a:t>ROSa</a:t>
            </a:r>
            <a:r>
              <a:rPr lang="cs-CZ" altLang="cs-CZ" sz="26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: 195791366/0300,VS:99</a:t>
            </a:r>
          </a:p>
          <a:p>
            <a:endParaRPr lang="cs-CZ" altLang="cs-CZ" sz="2600" b="1" i="1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600" dirty="0">
                <a:solidFill>
                  <a:srgbClr val="404040"/>
                </a:solidFill>
                <a:latin typeface="Trebuchet MS" panose="020B0603020202020204" pitchFamily="34" charset="0"/>
              </a:rPr>
              <a:t>Vzít tento projekt do firmy – </a:t>
            </a:r>
            <a:r>
              <a:rPr lang="cs-CZ" altLang="cs-CZ" sz="26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sponzorský dar</a:t>
            </a:r>
          </a:p>
          <a:p>
            <a:endParaRPr lang="cs-CZ" altLang="cs-CZ" sz="2600" b="1" i="1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600" dirty="0">
                <a:solidFill>
                  <a:srgbClr val="404040"/>
                </a:solidFill>
                <a:latin typeface="Trebuchet MS" panose="020B0603020202020204" pitchFamily="34" charset="0"/>
              </a:rPr>
              <a:t>Říct o našem projektu </a:t>
            </a:r>
            <a:r>
              <a:rPr lang="cs-CZ" altLang="cs-CZ" sz="26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ostatním </a:t>
            </a:r>
            <a:r>
              <a:rPr lang="cs-CZ" altLang="cs-CZ" sz="2600" dirty="0">
                <a:solidFill>
                  <a:srgbClr val="404040"/>
                </a:solidFill>
                <a:latin typeface="Trebuchet MS" panose="020B0603020202020204" pitchFamily="34" charset="0"/>
              </a:rPr>
              <a:t>(sousedé, kamarádi, známí,…)</a:t>
            </a:r>
          </a:p>
          <a:p>
            <a:pPr marL="0" indent="0">
              <a:buNone/>
            </a:pPr>
            <a:endParaRPr lang="cs-CZ" altLang="cs-CZ" sz="26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6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Je jen na vás, jak s těmito informacemi naložíte, jak nás podpoříte a pomůžete nám</a:t>
            </a:r>
            <a:endParaRPr lang="cs-CZ" altLang="cs-CZ" sz="26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32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05810F-0F04-4AA0-AA4F-32C1AC58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2" y="115348"/>
            <a:ext cx="4690250" cy="6627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D99CF9-EF96-4874-86BC-B77626A7EFEE}"/>
              </a:ext>
            </a:extLst>
          </p:cNvPr>
          <p:cNvSpPr txBox="1"/>
          <p:nvPr/>
        </p:nvSpPr>
        <p:spPr>
          <a:xfrm>
            <a:off x="696287" y="308295"/>
            <a:ext cx="2630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u="sng" dirty="0">
                <a:solidFill>
                  <a:schemeClr val="accent2">
                    <a:lumMod val="75000"/>
                  </a:schemeClr>
                </a:solidFill>
              </a:rPr>
              <a:t>Plakát</a:t>
            </a:r>
            <a:endParaRPr lang="en-GB" sz="6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6456" y="131355"/>
            <a:ext cx="5924802" cy="1080300"/>
          </a:xfrm>
        </p:spPr>
        <p:txBody>
          <a:bodyPr>
            <a:normAutofit/>
          </a:bodyPr>
          <a:lstStyle/>
          <a:p>
            <a:pPr algn="ctr"/>
            <a:r>
              <a:rPr lang="cs-CZ" sz="4800" b="1" u="sng" dirty="0">
                <a:solidFill>
                  <a:schemeClr val="accent2">
                    <a:lumMod val="75000"/>
                  </a:schemeClr>
                </a:solidFill>
              </a:rPr>
              <a:t>Minulé ročníky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452" y="1488614"/>
            <a:ext cx="8596668" cy="1481090"/>
          </a:xfrm>
        </p:spPr>
        <p:txBody>
          <a:bodyPr>
            <a:normAutofit/>
          </a:bodyPr>
          <a:lstStyle/>
          <a:p>
            <a:r>
              <a:rPr lang="cs-CZ" sz="2800" dirty="0"/>
              <a:t>Vybrali jsme přes 22 320 Kč</a:t>
            </a:r>
          </a:p>
          <a:p>
            <a:r>
              <a:rPr lang="cs-CZ" sz="2800" dirty="0"/>
              <a:t>Podpořilo nás přes 200 lidí - závodníků i fanoušků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57" y="3246663"/>
            <a:ext cx="5056518" cy="33701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0" y="4112576"/>
            <a:ext cx="3757323" cy="250425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297C451-22E6-4407-B068-0CC0DCD6F141}"/>
              </a:ext>
            </a:extLst>
          </p:cNvPr>
          <p:cNvSpPr txBox="1">
            <a:spLocks/>
          </p:cNvSpPr>
          <p:nvPr/>
        </p:nvSpPr>
        <p:spPr>
          <a:xfrm>
            <a:off x="442452" y="934697"/>
            <a:ext cx="2994869" cy="642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1. ročník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95CAE7C-2D31-4D82-8C17-58DCA705A673}"/>
              </a:ext>
            </a:extLst>
          </p:cNvPr>
          <p:cNvSpPr txBox="1">
            <a:spLocks/>
          </p:cNvSpPr>
          <p:nvPr/>
        </p:nvSpPr>
        <p:spPr>
          <a:xfrm>
            <a:off x="442451" y="2786325"/>
            <a:ext cx="2994869" cy="642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2. ročník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4CD9FA1-CE94-4085-9AC8-14D68A674255}"/>
              </a:ext>
            </a:extLst>
          </p:cNvPr>
          <p:cNvSpPr txBox="1">
            <a:spLocks/>
          </p:cNvSpPr>
          <p:nvPr/>
        </p:nvSpPr>
        <p:spPr>
          <a:xfrm>
            <a:off x="442452" y="3426659"/>
            <a:ext cx="8596668" cy="148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Vybrali jsme 22 989 Kč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79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3" y="405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cs-CZ" sz="8800" b="1" dirty="0">
                <a:solidFill>
                  <a:srgbClr val="FF0000"/>
                </a:solidFill>
              </a:rPr>
              <a:t>NOVINKY!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77333" y="2303201"/>
            <a:ext cx="9665879" cy="3880773"/>
          </a:xfrm>
        </p:spPr>
        <p:txBody>
          <a:bodyPr>
            <a:normAutofit/>
          </a:bodyPr>
          <a:lstStyle/>
          <a:p>
            <a:r>
              <a:rPr lang="cs-CZ" sz="3200" dirty="0"/>
              <a:t>Letošní speciální kategorie: </a:t>
            </a:r>
            <a:r>
              <a:rPr lang="cs-CZ" sz="3200" b="1" i="1" u="sng" dirty="0"/>
              <a:t>B</a:t>
            </a:r>
            <a:r>
              <a:rPr lang="cs-CZ" sz="3200" b="1" i="1" u="sng" dirty="0">
                <a:solidFill>
                  <a:srgbClr val="7030A0"/>
                </a:solidFill>
              </a:rPr>
              <a:t>a</a:t>
            </a:r>
            <a:r>
              <a:rPr lang="cs-CZ" sz="3200" b="1" i="1" u="sng" dirty="0">
                <a:solidFill>
                  <a:srgbClr val="00B050"/>
                </a:solidFill>
              </a:rPr>
              <a:t>r</a:t>
            </a:r>
            <a:r>
              <a:rPr lang="cs-CZ" sz="3200" b="1" i="1" u="sng" dirty="0">
                <a:solidFill>
                  <a:srgbClr val="FF0000"/>
                </a:solidFill>
              </a:rPr>
              <a:t>v</a:t>
            </a:r>
            <a:r>
              <a:rPr lang="cs-CZ" sz="3200" b="1" i="1" u="sng" dirty="0">
                <a:solidFill>
                  <a:srgbClr val="00B0F0"/>
                </a:solidFill>
              </a:rPr>
              <a:t>á</a:t>
            </a:r>
            <a:r>
              <a:rPr lang="cs-CZ" sz="3200" b="1" i="1" u="sng" dirty="0">
                <a:solidFill>
                  <a:srgbClr val="C00000"/>
                </a:solidFill>
              </a:rPr>
              <a:t>m</a:t>
            </a:r>
            <a:r>
              <a:rPr lang="cs-CZ" sz="3200" b="1" i="1" u="sng" dirty="0"/>
              <a:t> n</a:t>
            </a:r>
            <a:r>
              <a:rPr lang="cs-CZ" sz="3200" b="1" i="1" u="sng" dirty="0">
                <a:solidFill>
                  <a:srgbClr val="7030A0"/>
                </a:solidFill>
              </a:rPr>
              <a:t>e</a:t>
            </a:r>
            <a:r>
              <a:rPr lang="cs-CZ" sz="3200" b="1" i="1" u="sng" dirty="0">
                <a:solidFill>
                  <a:srgbClr val="00B050"/>
                </a:solidFill>
              </a:rPr>
              <a:t>u</a:t>
            </a:r>
            <a:r>
              <a:rPr lang="cs-CZ" sz="3200" b="1" i="1" u="sng" dirty="0">
                <a:solidFill>
                  <a:srgbClr val="FF0000"/>
                </a:solidFill>
              </a:rPr>
              <a:t>j</a:t>
            </a:r>
            <a:r>
              <a:rPr lang="cs-CZ" sz="3200" b="1" i="1" u="sng" dirty="0">
                <a:solidFill>
                  <a:srgbClr val="00B0F0"/>
                </a:solidFill>
              </a:rPr>
              <a:t>e</a:t>
            </a:r>
            <a:r>
              <a:rPr lang="cs-CZ" sz="3200" b="1" i="1" u="sng" dirty="0">
                <a:solidFill>
                  <a:srgbClr val="C00000"/>
                </a:solidFill>
              </a:rPr>
              <a:t>d</a:t>
            </a:r>
            <a:r>
              <a:rPr lang="cs-CZ" sz="3200" b="1" i="1" u="sng" dirty="0">
                <a:solidFill>
                  <a:srgbClr val="7030A0"/>
                </a:solidFill>
              </a:rPr>
              <a:t>e</a:t>
            </a:r>
            <a:r>
              <a:rPr lang="cs-CZ" sz="3200" b="1" i="1" u="sng" dirty="0">
                <a:solidFill>
                  <a:srgbClr val="00B050"/>
                </a:solidFill>
              </a:rPr>
              <a:t>š</a:t>
            </a:r>
            <a:endParaRPr lang="cs-CZ" sz="4400" dirty="0">
              <a:solidFill>
                <a:srgbClr val="00B050"/>
              </a:solidFill>
            </a:endParaRPr>
          </a:p>
          <a:p>
            <a:r>
              <a:rPr lang="cs-CZ" sz="3200" dirty="0"/>
              <a:t>Trasa C</a:t>
            </a:r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dirty="0"/>
              <a:t>Nové kategorie</a:t>
            </a:r>
          </a:p>
          <a:p>
            <a:r>
              <a:rPr lang="cs-CZ" sz="3200" dirty="0"/>
              <a:t>Otevření naučné stezky</a:t>
            </a:r>
          </a:p>
          <a:p>
            <a:pPr marL="0" indent="0">
              <a:buNone/>
            </a:pP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450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7820" y="0"/>
            <a:ext cx="7121439" cy="1320800"/>
          </a:xfrm>
        </p:spPr>
        <p:txBody>
          <a:bodyPr>
            <a:normAutofit fontScale="90000"/>
          </a:bodyPr>
          <a:lstStyle/>
          <a:p>
            <a:r>
              <a:rPr lang="cs-CZ" sz="6700" u="sng" dirty="0">
                <a:solidFill>
                  <a:schemeClr val="accent2">
                    <a:lumMod val="75000"/>
                  </a:schemeClr>
                </a:solidFill>
              </a:rPr>
              <a:t>Co potřebujeme?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135" y="1799948"/>
            <a:ext cx="8993686" cy="271174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cs-CZ" sz="14400" dirty="0"/>
              <a:t>  Propagaci</a:t>
            </a:r>
          </a:p>
          <a:p>
            <a:endParaRPr lang="cs-CZ" sz="14400" dirty="0"/>
          </a:p>
          <a:p>
            <a:r>
              <a:rPr lang="cs-CZ" sz="14400" dirty="0"/>
              <a:t>  Pomocníky (buchty…)</a:t>
            </a:r>
          </a:p>
          <a:p>
            <a:endParaRPr lang="cs-CZ" sz="14400" dirty="0"/>
          </a:p>
          <a:p>
            <a:r>
              <a:rPr lang="cs-CZ" sz="14400" dirty="0"/>
              <a:t>  Dobrou náladu </a:t>
            </a:r>
          </a:p>
          <a:p>
            <a:endParaRPr lang="cs-CZ" sz="14400" dirty="0"/>
          </a:p>
          <a:p>
            <a:r>
              <a:rPr lang="cs-CZ" sz="14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cs-CZ" sz="14400" b="1" dirty="0">
                <a:solidFill>
                  <a:schemeClr val="bg2">
                    <a:lumMod val="25000"/>
                  </a:schemeClr>
                </a:solidFill>
              </a:rPr>
              <a:t>A VÁS</a:t>
            </a:r>
            <a:r>
              <a:rPr lang="cs-CZ" sz="14400" b="1" dirty="0">
                <a:solidFill>
                  <a:schemeClr val="tx1"/>
                </a:solidFill>
              </a:rPr>
              <a:t> </a:t>
            </a:r>
            <a:r>
              <a:rPr lang="cs-CZ" sz="14400" b="1" u="sng" dirty="0">
                <a:solidFill>
                  <a:srgbClr val="FF0000"/>
                </a:solidFill>
              </a:rPr>
              <a:t>ZÁVODNÍKY a FANOUŠKY!!!!!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60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185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TriviaSeznam</vt:lpstr>
      <vt:lpstr>Wingdings 3</vt:lpstr>
      <vt:lpstr>Faseta</vt:lpstr>
      <vt:lpstr>Mnichovice Tour 2019</vt:lpstr>
      <vt:lpstr>Reklama</vt:lpstr>
      <vt:lpstr>Proč to děláme?</vt:lpstr>
      <vt:lpstr>Podrobnosti k výstavbě hřiště </vt:lpstr>
      <vt:lpstr>Co můžete udělat Vy? </vt:lpstr>
      <vt:lpstr>Prezentace aplikace PowerPoint</vt:lpstr>
      <vt:lpstr>Minulé ročníky</vt:lpstr>
      <vt:lpstr>NOVINKY!</vt:lpstr>
      <vt:lpstr>Co potřebujeme? </vt:lpstr>
      <vt:lpstr>Těšíme se na vás 11. května!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Mnichovice tour 2017</dc:title>
  <dc:creator>Matouš Babiš</dc:creator>
  <cp:lastModifiedBy>Jakub Mitlöhner</cp:lastModifiedBy>
  <cp:revision>55</cp:revision>
  <dcterms:created xsi:type="dcterms:W3CDTF">2017-01-23T12:04:09Z</dcterms:created>
  <dcterms:modified xsi:type="dcterms:W3CDTF">2019-04-23T13:51:55Z</dcterms:modified>
</cp:coreProperties>
</file>